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1" r:id="rId4"/>
    <p:sldId id="262" r:id="rId5"/>
    <p:sldId id="263" r:id="rId6"/>
    <p:sldId id="264" r:id="rId7"/>
    <p:sldId id="265" r:id="rId8"/>
    <p:sldId id="269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0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5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0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5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3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3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7070-6A2A-4A2C-BBF5-72E8F559BEB1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03/05/2022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F3A4-DBF3-4BB3-B7DF-25633C3D2AF2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4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Saison 2021</a:t>
            </a:r>
          </a:p>
        </p:txBody>
      </p:sp>
      <p:pic>
        <p:nvPicPr>
          <p:cNvPr id="4098" name="Picture 2" descr="C:\Users\Jean\Pictures\Asgen 2017\20170304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824536" cy="47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6661" y="1556792"/>
            <a:ext cx="7772400" cy="1080120"/>
          </a:xfrm>
        </p:spPr>
        <p:txBody>
          <a:bodyPr>
            <a:normAutofit fontScale="90000"/>
          </a:bodyPr>
          <a:lstStyle/>
          <a:p>
            <a:br>
              <a:rPr lang="fr-FR" altLang="fr-FR" b="1" dirty="0">
                <a:latin typeface="Calibri" pitchFamily="34" charset="0"/>
              </a:rPr>
            </a:br>
            <a:r>
              <a:rPr lang="fr-FR" altLang="fr-FR" i="1" u="sng" dirty="0">
                <a:solidFill>
                  <a:schemeClr val="tx2"/>
                </a:solidFill>
                <a:latin typeface="Calibri" pitchFamily="34" charset="0"/>
              </a:rPr>
              <a:t>ASGEN  Section Voile Croisière</a:t>
            </a:r>
            <a:endParaRPr lang="fr-FR" i="1" u="sng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Jean\Pictures\Asgen 2017\Sortie du 25 et 26 octobre 2017\20171025_192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89" y="1275"/>
            <a:ext cx="9165723" cy="68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31840" y="2174480"/>
            <a:ext cx="6400800" cy="910952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Section voile croisière</a:t>
            </a:r>
          </a:p>
          <a:p>
            <a:r>
              <a:rPr lang="fr-FR" dirty="0">
                <a:solidFill>
                  <a:schemeClr val="tx2"/>
                </a:solidFill>
              </a:rPr>
              <a:t>BILAN des  activités 2021</a:t>
            </a:r>
          </a:p>
        </p:txBody>
      </p:sp>
      <p:pic>
        <p:nvPicPr>
          <p:cNvPr id="4" name="Image 1" descr="Description : lOGO 20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753"/>
            <a:ext cx="1277881" cy="15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COLETTE\AppData\Local\Microsoft\Windows\Temporary Internet Files\Content.Outlook\32WNVRXB\Logo Voile Croisière Blason fond blanc-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822" y="-3969"/>
            <a:ext cx="17764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803180" y="44617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AG ASGEN Omnisport</a:t>
            </a:r>
          </a:p>
          <a:p>
            <a:pPr algn="ctr"/>
            <a:r>
              <a:rPr lang="fr-FR" sz="2400" dirty="0"/>
              <a:t>Du 27 avril 2022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5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/>
              <a:t>Le port de Pornic  ne nous propose pas de place, nous avons trouvé un accord avec le port du </a:t>
            </a:r>
            <a:r>
              <a:rPr lang="fr-FR" dirty="0" err="1"/>
              <a:t>Crouesty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Le début de saison démarre sous les restrictions du COVID 19 avec des consignes spécifiques.</a:t>
            </a:r>
          </a:p>
          <a:p>
            <a:pPr lvl="0"/>
            <a:r>
              <a:rPr lang="fr-FR" dirty="0"/>
              <a:t>Après une sortie fin mars, nous sommes sous couvre feu 1 mois et  les sorties reprennent le 1 mai,</a:t>
            </a:r>
          </a:p>
          <a:p>
            <a:pPr lvl="0"/>
            <a:r>
              <a:rPr lang="fr-FR" dirty="0"/>
              <a:t>Nous participons à la </a:t>
            </a:r>
            <a:r>
              <a:rPr lang="fr-FR" dirty="0" err="1"/>
              <a:t>Breizh</a:t>
            </a:r>
            <a:r>
              <a:rPr lang="fr-FR" dirty="0"/>
              <a:t> Armada du 15 au 23 mai, un rassemblement avec les voiliers des CMCAS de Bretagne.</a:t>
            </a:r>
          </a:p>
          <a:p>
            <a:r>
              <a:rPr lang="fr-FR" dirty="0"/>
              <a:t>Puis TU2 a navigué  de Pornic jusqu’à Ile d’Ouessant  et </a:t>
            </a:r>
            <a:r>
              <a:rPr lang="fr-FR" dirty="0" err="1"/>
              <a:t>Camaret</a:t>
            </a:r>
            <a:r>
              <a:rPr lang="fr-FR" dirty="0"/>
              <a:t> jusque fin juin,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3978"/>
            <a:ext cx="3240360" cy="17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5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TU2 sera au port de </a:t>
            </a:r>
            <a:r>
              <a:rPr lang="fr-FR" dirty="0" err="1"/>
              <a:t>Locmiquelic</a:t>
            </a:r>
            <a:r>
              <a:rPr lang="fr-FR" dirty="0"/>
              <a:t> en juillet et aout. Nous naviguerons de </a:t>
            </a:r>
            <a:r>
              <a:rPr lang="fr-FR" dirty="0" err="1"/>
              <a:t>belle-Ile</a:t>
            </a:r>
            <a:r>
              <a:rPr lang="fr-FR" dirty="0"/>
              <a:t> à la pointe de </a:t>
            </a:r>
            <a:r>
              <a:rPr lang="fr-FR" dirty="0" err="1"/>
              <a:t>Penmarc’h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Début septembre nous revenons à Pornichet pour participer à Voile </a:t>
            </a:r>
            <a:r>
              <a:rPr lang="fr-FR" dirty="0" err="1"/>
              <a:t>Handy</a:t>
            </a:r>
            <a:r>
              <a:rPr lang="fr-FR" dirty="0"/>
              <a:t> Cap.</a:t>
            </a:r>
          </a:p>
          <a:p>
            <a:pPr lvl="0"/>
            <a:r>
              <a:rPr lang="fr-FR" dirty="0"/>
              <a:t>Nous naviguons jusqu’au 7 novembre.</a:t>
            </a:r>
          </a:p>
          <a:p>
            <a:pPr lvl="0"/>
            <a:r>
              <a:rPr lang="fr-FR" dirty="0"/>
              <a:t>Le désarmement est réalisé le 18 novembre.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2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061047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" y="1556792"/>
            <a:ext cx="8291264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i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 d’union 2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      du 1 mai au  7 novembre 2021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parcouru 2900 Nm (environ 5000 km)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Fait escale dans 21 ports, des sables d’Olonne à Ouessant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Mouillé dans 6 sites, Ile Yeu, , Hoëdic, Houat, Belle-Île ,Les Glénan, Ouessant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158 jours de navigation une belle saison malgré les conditions.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Aucun cas de transmission du virus lors de nos sorties.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6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56207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Les chiffres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608512" cy="3429000"/>
          </a:xfrm>
          <a:prstGeom prst="rect">
            <a:avLst/>
          </a:prstGeom>
        </p:spPr>
      </p:pic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92854"/>
              </p:ext>
            </p:extLst>
          </p:nvPr>
        </p:nvGraphicFramePr>
        <p:xfrm>
          <a:off x="478425" y="3645024"/>
          <a:ext cx="8269915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EFFECTIFS :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Années 2021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Années 2020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Années 2019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NOMBRE D'ADHERENTS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</a:rPr>
                        <a:t>88SVC/126 </a:t>
                      </a:r>
                      <a:r>
                        <a:rPr lang="fr-FR" sz="1000">
                          <a:effectLst/>
                        </a:rPr>
                        <a:t>ASGEN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</a:rPr>
                        <a:t>80 SVC/101 </a:t>
                      </a:r>
                      <a:r>
                        <a:rPr lang="fr-FR" sz="1000">
                          <a:effectLst/>
                        </a:rPr>
                        <a:t>ASGEN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kern="1200">
                          <a:effectLst/>
                        </a:rPr>
                        <a:t>80 SVC/109 ASGEN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LICENCIES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17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17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kern="1200">
                          <a:effectLst/>
                        </a:rPr>
                        <a:t>17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NOMBRE D'OUVRANTS et AYANTS DROITS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88 SVC 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80 SVC 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kern="1200">
                          <a:effectLst/>
                        </a:rPr>
                        <a:t>80 SVC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NOMBRE DE PERSONNES EXT.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38 SVC   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21 SVC   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kern="1200">
                          <a:effectLst/>
                        </a:rPr>
                        <a:t>29 SVC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NOMBRES DE PERSONNES EN journée DECOUVERTE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4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kern="1200">
                          <a:effectLst/>
                        </a:rPr>
                        <a:t>14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effectLst/>
                        </a:rPr>
                        <a:t>68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54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1157866"/>
            <a:ext cx="7632848" cy="687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9580">
              <a:lnSpc>
                <a:spcPts val="1320"/>
              </a:lnSpc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>
              <a:lnSpc>
                <a:spcPts val="1320"/>
              </a:lnSpc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R="449580"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La section assure  les budgets de fonctionnement, d’entretien et réparation sans participation de la CMCAS avec les cotisations et les participations lors des navigations. Les comptes sont contrôlés par l’ASGEN Omnisport.</a:t>
            </a:r>
          </a:p>
          <a:p>
            <a:pPr marR="449580" algn="just">
              <a:spcBef>
                <a:spcPts val="600"/>
              </a:spcBef>
              <a:spcAft>
                <a:spcPts val="0"/>
              </a:spcAft>
            </a:pP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 algn="just">
              <a:spcBef>
                <a:spcPts val="600"/>
              </a:spcBef>
              <a:spcAft>
                <a:spcPts val="9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Une participation COVID-19 a été demandée aux chefs de bord.</a:t>
            </a:r>
          </a:p>
          <a:p>
            <a:pPr marR="449580" algn="just">
              <a:spcBef>
                <a:spcPts val="600"/>
              </a:spcBef>
              <a:spcAft>
                <a:spcPts val="9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Pour les équipages, les participations pour les sorties ont été augmentées de 1€ par jour.</a:t>
            </a:r>
          </a:p>
          <a:p>
            <a:pPr marR="449580" algn="just">
              <a:spcBef>
                <a:spcPts val="600"/>
              </a:spcBef>
              <a:spcAft>
                <a:spcPts val="9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Grace à ces participations financières et à une deuxième partie de saison bien remplie, le bilan financier est positif de 1320€.</a:t>
            </a:r>
          </a:p>
          <a:p>
            <a:pPr marR="449580" algn="just">
              <a:spcBef>
                <a:spcPts val="600"/>
              </a:spcBef>
              <a:spcAft>
                <a:spcPts val="9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L’ASGEN Omnisport participe aux financement des formations avec </a:t>
            </a: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un engagement d’encadrement des Chefs de Bord.</a:t>
            </a: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449580" algn="just">
              <a:lnSpc>
                <a:spcPts val="1320"/>
              </a:lnSpc>
              <a:spcBef>
                <a:spcPts val="600"/>
              </a:spcBef>
              <a:spcAft>
                <a:spcPts val="900"/>
              </a:spcAft>
            </a:pP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Bilan financier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05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/>
              <a:t>ACTIVITES DE LA SECTION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Offrir aux ayants-droits de la CMCAS de Loire-Atlantique-Vendée la possibilité de découvrir les différents aspects de la pratique de la croisière à la voile :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- sorties découverte à la journée</a:t>
            </a:r>
          </a:p>
          <a:p>
            <a:pPr marL="0" indent="0">
              <a:buNone/>
            </a:pPr>
            <a:r>
              <a:rPr lang="fr-FR" dirty="0"/>
              <a:t>- croisières côtières</a:t>
            </a:r>
          </a:p>
          <a:p>
            <a:pPr marL="0" indent="0">
              <a:buNone/>
            </a:pPr>
            <a:r>
              <a:rPr lang="fr-FR" dirty="0"/>
              <a:t>- croisières de perfectionnement</a:t>
            </a:r>
          </a:p>
          <a:p>
            <a:pPr marL="0" indent="0">
              <a:buNone/>
            </a:pPr>
            <a:r>
              <a:rPr lang="fr-FR" dirty="0"/>
              <a:t>- croisières hauturières</a:t>
            </a:r>
          </a:p>
          <a:p>
            <a:pPr marL="0" indent="0">
              <a:buNone/>
            </a:pPr>
            <a:r>
              <a:rPr lang="fr-FR" dirty="0"/>
              <a:t>- sortie à la demande des SLVie </a:t>
            </a:r>
          </a:p>
          <a:p>
            <a:pPr marL="0" indent="0">
              <a:buNone/>
            </a:pPr>
            <a:r>
              <a:rPr lang="fr-FR" dirty="0"/>
              <a:t>ou des Commissions.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880320" cy="39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556792"/>
            <a:ext cx="7283152" cy="4176463"/>
          </a:xfrm>
        </p:spPr>
        <p:txBody>
          <a:bodyPr/>
          <a:lstStyle/>
          <a:p>
            <a:r>
              <a:rPr lang="fr-FR" dirty="0"/>
              <a:t>Merci à l’ASGEN Omnisport, aux chefs de bord, aux adjoints et aux équipiers d’avoir fait vivre la section.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Bon Vent pour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80" y="3645024"/>
            <a:ext cx="5298620" cy="31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4039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491</Words>
  <Application>Microsoft Office PowerPoint</Application>
  <PresentationFormat>Affichage à l'écran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1_Thème Office</vt:lpstr>
      <vt:lpstr>Saison 2021</vt:lpstr>
      <vt:lpstr> ASGEN  Section Voile Croisière</vt:lpstr>
      <vt:lpstr>Présentation PowerPoint</vt:lpstr>
      <vt:lpstr>Présentation PowerPoint</vt:lpstr>
      <vt:lpstr>Présentation PowerPoint</vt:lpstr>
      <vt:lpstr>Les chiffres 2021</vt:lpstr>
      <vt:lpstr>Bilan financier </vt:lpstr>
      <vt:lpstr>ACTIVITES DE LA SECTION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</dc:creator>
  <cp:lastModifiedBy>jm Toub</cp:lastModifiedBy>
  <cp:revision>55</cp:revision>
  <dcterms:created xsi:type="dcterms:W3CDTF">2017-01-05T21:31:57Z</dcterms:created>
  <dcterms:modified xsi:type="dcterms:W3CDTF">2022-05-03T09:14:31Z</dcterms:modified>
</cp:coreProperties>
</file>